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79" r:id="rId4"/>
    <p:sldId id="265" r:id="rId5"/>
    <p:sldId id="275" r:id="rId6"/>
    <p:sldId id="276" r:id="rId7"/>
    <p:sldId id="273" r:id="rId8"/>
    <p:sldId id="281" r:id="rId9"/>
    <p:sldId id="274" r:id="rId10"/>
    <p:sldId id="280" r:id="rId11"/>
    <p:sldId id="256" r:id="rId12"/>
    <p:sldId id="259" r:id="rId13"/>
    <p:sldId id="260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A5BD"/>
    <a:srgbClr val="B3D7F3"/>
    <a:srgbClr val="F7FFFF"/>
    <a:srgbClr val="33A6B6"/>
    <a:srgbClr val="2FA2B1"/>
    <a:srgbClr val="46A8B5"/>
    <a:srgbClr val="194E71"/>
    <a:srgbClr val="7ECAE4"/>
    <a:srgbClr val="D5D7D8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F0B1-E765-4543-A4C1-782003482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2D024C-C974-41E1-8105-FD8F9C806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89A379-7BB4-4727-BB2E-537FD568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4772F7-1129-4AEF-9816-38845BE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7BC4B9-0C3F-4C49-B0DC-45B4CF62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21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FCFAE-4B31-47D4-A4B9-9850ED38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958FCC-2149-4CDF-B867-FE01A293E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2760E1-C376-4B5A-8E8B-8643C9C85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DAD96A-3B67-44D1-A35B-BFC3CBFA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0D4F5E-1410-4C46-9531-CBC88843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16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0E04BE-1121-4FC9-9C69-535777A1C5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BD37E5-77BA-4CD2-AC50-D821F7954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D02D1E-2C7F-44C9-83BD-C4761F3A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3C81B2-E672-4821-802C-3D4B465E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7C6C2E-1931-488B-A903-C8BE8BD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73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23BD7-6C7B-4374-A192-9D37E223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8F3B51-FAA7-4B36-A448-6C716B8F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A5E472-C62C-4418-961B-7A7C7C66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4C47C0-7401-45D5-AE91-6D89FAB5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7853BA-5B01-4344-8BC3-00CA6A2E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51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89AFE-44A4-4B1C-B437-AE86C5B1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A328FF-F0E5-4FA9-AF95-5AD10D232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B364AE-1840-4380-AF15-1B09289A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887382-E385-4F19-9841-7DF53F8C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1521FC-E06F-411E-855A-B3751723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76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FB93-FCE4-424E-8763-624541CE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BE273-C8AD-4D70-8876-A5578E0F5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3A2D2B-3E7F-4A66-919E-B906BC92F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E779DC-7359-4D8F-A4E5-36BFB19D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A3C965-7322-4E04-97B1-90985459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51F9E7-2C1F-4750-84A3-15FC3697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49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848C6-F269-4E2A-9700-7783BB41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A84EF4-047E-423C-BD1F-FFC93F1A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77DF7F-8CF1-4D9E-B910-6A04FA119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9B5C75-8303-42FD-BE3D-1C24F961E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AC9695-D272-44C3-8B9B-FD826C9CA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B68F6E1-AF9F-4AC4-8760-D0331F6D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3D8C54-171D-456F-A9B8-125D5208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5950C0-4766-4D12-873E-730B0722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52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EB283-8048-4193-A4CA-19A5AC2E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190368-4BD9-46BF-BAC6-E3FF9AA1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B9B19D-96E6-4B4F-82A5-497D2DB2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192124-275D-4204-8022-C12CDD72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9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8CD842-8E9E-4981-B06B-6547F631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54FB1B-531C-4F3E-9D98-ABBC53B7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DB5E7B-395D-4A76-8E29-872B91F9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732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93D5-4932-4AFC-B6A9-DE6768EB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8EDFBE-4EE7-4D7F-BBD1-0D2FA03E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411CD5-72AD-4678-BCA0-7323B3A85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505686-65FE-49BD-90AC-C2897759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76319C-1D8B-41CB-92B4-366347EC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D4EABC-00CE-4192-B2A0-144DE7E5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40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DA4DE-27B5-4AC3-82C8-C49ED336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5DE669-2D8F-4344-916C-51FE41298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710ABE-5BD1-4721-AE92-DC4CCC4E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D15F42-1612-4028-BE3E-2BF5B3FD5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80E3C5-6656-414E-B23F-91F639F8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271ABA-8307-4C4E-B9BD-218483BF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8EC9DF1-C046-4D42-9122-D1F2B2E0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3A537E-7A18-4EB2-876B-9FE268A0F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24BEEA-AF8F-4AB5-8E2C-57CBD23E4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C7954-B008-4FE4-8CDB-177005EDC151}" type="datetimeFigureOut">
              <a:rPr lang="pt-BR" smtClean="0"/>
              <a:t>19/07/2018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2D4F57-EBA2-4EFE-AD39-53B5F1FF2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E1844-CC77-4880-9AD5-1100343F8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A89CE-05F9-42FE-8D28-4754EDE3DD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70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091D53-F75F-4CE1-9E05-D693F913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8" t="39917" r="16346" b="136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42946-042F-4FB2-9751-74BF34B015A3}"/>
              </a:ext>
            </a:extLst>
          </p:cNvPr>
          <p:cNvSpPr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Minicurso BlinkIoT - LabIoT do INATEL</a:t>
            </a:r>
          </a:p>
        </p:txBody>
      </p:sp>
    </p:spTree>
    <p:extLst>
      <p:ext uri="{BB962C8B-B14F-4D97-AF65-F5344CB8AC3E}">
        <p14:creationId xmlns:p14="http://schemas.microsoft.com/office/powerpoint/2010/main" val="189090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duino GIF">
            <a:extLst>
              <a:ext uri="{FF2B5EF4-FFF2-40B4-BE49-F238E27FC236}">
                <a16:creationId xmlns:a16="http://schemas.microsoft.com/office/drawing/2014/main" id="{9DA259AB-7325-4CD1-8492-8594C39E45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247650"/>
            <a:ext cx="84836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10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907D10-6AE6-4F96-ACA5-59426B52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s.disquscdn.com/images/5aa972ff3f67d5f38817f1c6862ea02d1bb20981440834124b19c969e8bed6c0.jpg">
            <a:extLst>
              <a:ext uri="{FF2B5EF4-FFF2-40B4-BE49-F238E27FC236}">
                <a16:creationId xmlns:a16="http://schemas.microsoft.com/office/drawing/2014/main" id="{BB39FFE7-EDBE-41CE-BB58-DC1774140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"/>
          <a:stretch/>
        </p:blipFill>
        <p:spPr bwMode="auto">
          <a:xfrm>
            <a:off x="0" y="0"/>
            <a:ext cx="12192000" cy="70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BB276D1-FF68-4A51-BF14-37CEABF5A015}"/>
              </a:ext>
            </a:extLst>
          </p:cNvPr>
          <p:cNvSpPr/>
          <p:nvPr/>
        </p:nvSpPr>
        <p:spPr>
          <a:xfrm>
            <a:off x="2459962" y="4490691"/>
            <a:ext cx="727207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            https://github.com/Inatel-IoTLab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DE959578-F409-422C-941F-1D909DB6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02" y="4529068"/>
            <a:ext cx="1370552" cy="50801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7AE4E9E-7A59-43DD-A2EC-267B30BC024F}"/>
              </a:ext>
            </a:extLst>
          </p:cNvPr>
          <p:cNvSpPr/>
          <p:nvPr/>
        </p:nvSpPr>
        <p:spPr>
          <a:xfrm>
            <a:off x="2459962" y="3893632"/>
            <a:ext cx="7272076" cy="59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rafaelaterra@gec.inatel.br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014B92-08F7-4DFA-8602-A17124CCBEAF}"/>
              </a:ext>
            </a:extLst>
          </p:cNvPr>
          <p:cNvSpPr/>
          <p:nvPr/>
        </p:nvSpPr>
        <p:spPr>
          <a:xfrm>
            <a:off x="2459962" y="3374522"/>
            <a:ext cx="727207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cleidianareis@gea.Inatel.br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D903125-BC51-4E8C-A4AA-BF945C72D355}"/>
              </a:ext>
            </a:extLst>
          </p:cNvPr>
          <p:cNvCxnSpPr>
            <a:cxnSpLocks/>
          </p:cNvCxnSpPr>
          <p:nvPr/>
        </p:nvCxnSpPr>
        <p:spPr>
          <a:xfrm flipH="1">
            <a:off x="2459962" y="3961702"/>
            <a:ext cx="3047652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608DEB9-6712-4A54-9FC3-82F9EB5C1181}"/>
              </a:ext>
            </a:extLst>
          </p:cNvPr>
          <p:cNvSpPr/>
          <p:nvPr/>
        </p:nvSpPr>
        <p:spPr>
          <a:xfrm>
            <a:off x="2459962" y="2377292"/>
            <a:ext cx="7272076" cy="10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Obrigada</a:t>
            </a:r>
          </a:p>
        </p:txBody>
      </p:sp>
    </p:spTree>
    <p:extLst>
      <p:ext uri="{BB962C8B-B14F-4D97-AF65-F5344CB8AC3E}">
        <p14:creationId xmlns:p14="http://schemas.microsoft.com/office/powerpoint/2010/main" val="205341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7486B8-145F-4DFF-8066-7789612F4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8" t="22844" r="15714" b="7704"/>
          <a:stretch/>
        </p:blipFill>
        <p:spPr>
          <a:xfrm>
            <a:off x="0" y="0"/>
            <a:ext cx="12336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600C011-1EDD-4396-AF01-B4750B2F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23700" r="1541" b="13545"/>
          <a:stretch/>
        </p:blipFill>
        <p:spPr>
          <a:xfrm>
            <a:off x="-91441" y="2406736"/>
            <a:ext cx="12374881" cy="445126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0C99B38-CE70-41F2-B821-2D4E382F9CAC}"/>
              </a:ext>
            </a:extLst>
          </p:cNvPr>
          <p:cNvSpPr/>
          <p:nvPr/>
        </p:nvSpPr>
        <p:spPr>
          <a:xfrm>
            <a:off x="4304419" y="176718"/>
            <a:ext cx="35831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Instrutoras</a:t>
            </a:r>
            <a:endParaRPr lang="pt-BR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B2F1131-E8D4-412E-9CB4-98FA6D819995}"/>
              </a:ext>
            </a:extLst>
          </p:cNvPr>
          <p:cNvSpPr/>
          <p:nvPr/>
        </p:nvSpPr>
        <p:spPr>
          <a:xfrm>
            <a:off x="4233551" y="1419715"/>
            <a:ext cx="5918634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Cleidiana Reis dos Santos</a:t>
            </a:r>
            <a:b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</a:br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Graduanda do 9° Período de Engenharia de Controle e Automação - Inatel</a:t>
            </a:r>
            <a:b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</a:br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Aluna pesquisadora do Laboratório de Iot</a:t>
            </a:r>
            <a:endParaRPr lang="pt-BR" sz="2000" b="0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2" descr="A imagem pode conter: Rafaela Monteiro, sorrindo, close-up">
            <a:extLst>
              <a:ext uri="{FF2B5EF4-FFF2-40B4-BE49-F238E27FC236}">
                <a16:creationId xmlns:a16="http://schemas.microsoft.com/office/drawing/2014/main" id="{6B6BA37A-5D0D-40B2-99D4-547112C0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79" y="3050931"/>
            <a:ext cx="3457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6373F61-421F-4914-9A29-49B26A4C3755}"/>
              </a:ext>
            </a:extLst>
          </p:cNvPr>
          <p:cNvSpPr/>
          <p:nvPr/>
        </p:nvSpPr>
        <p:spPr>
          <a:xfrm>
            <a:off x="1152964" y="4884509"/>
            <a:ext cx="6958745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Rafaela Monteiro Terra</a:t>
            </a:r>
            <a:b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</a:br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Graduanda do 3° Período de Engenharia da Computação - Inatel</a:t>
            </a:r>
            <a:b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</a:br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Aluna pesquisadora do Laboratório de Iot-Fapemig</a:t>
            </a:r>
            <a:b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</a:br>
            <a:r>
              <a:rPr lang="pt-BR" sz="2000" i="1" dirty="0">
                <a:solidFill>
                  <a:schemeClr val="accent1">
                    <a:lumMod val="50000"/>
                  </a:schemeClr>
                </a:solidFill>
                <a:latin typeface="sans-serif"/>
              </a:rPr>
              <a:t>Assessora Adjunta de Comunicação e Marketing-Crea Minas Jr. Santa Rita do Sapucaí</a:t>
            </a:r>
            <a:endParaRPr lang="pt-BR" sz="2000" b="0" i="1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25F2F9A4-370A-4944-8692-D1AECE293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13472" r="3913" b="25585"/>
          <a:stretch/>
        </p:blipFill>
        <p:spPr bwMode="auto">
          <a:xfrm>
            <a:off x="399647" y="1028654"/>
            <a:ext cx="3457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06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7B1E95-E35D-427E-AE5B-4F740A45B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088"/>
            <a:ext cx="12192000" cy="433182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867A3A-C707-4787-9BF8-3062BD151C25}"/>
              </a:ext>
            </a:extLst>
          </p:cNvPr>
          <p:cNvSpPr/>
          <p:nvPr/>
        </p:nvSpPr>
        <p:spPr>
          <a:xfrm>
            <a:off x="3042282" y="973887"/>
            <a:ext cx="6096000" cy="101566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lvl="0" algn="ctr"/>
            <a:r>
              <a:rPr lang="pt-BR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 que é IoT?</a:t>
            </a:r>
          </a:p>
        </p:txBody>
      </p:sp>
    </p:spTree>
    <p:extLst>
      <p:ext uri="{BB962C8B-B14F-4D97-AF65-F5344CB8AC3E}">
        <p14:creationId xmlns:p14="http://schemas.microsoft.com/office/powerpoint/2010/main" val="265755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a Info GIF">
            <a:extLst>
              <a:ext uri="{FF2B5EF4-FFF2-40B4-BE49-F238E27FC236}">
                <a16:creationId xmlns:a16="http://schemas.microsoft.com/office/drawing/2014/main" id="{9A34ACD9-FABD-47A0-9DAE-0D308FAB4F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82" y="2883877"/>
            <a:ext cx="610142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 GIF">
            <a:extLst>
              <a:ext uri="{FF2B5EF4-FFF2-40B4-BE49-F238E27FC236}">
                <a16:creationId xmlns:a16="http://schemas.microsoft.com/office/drawing/2014/main" id="{21E7DEE6-DBF0-45D4-928C-1288EDA683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3877"/>
            <a:ext cx="60902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41B91DA-CD9B-49E6-9D46-38D35F24A5FD}"/>
              </a:ext>
            </a:extLst>
          </p:cNvPr>
          <p:cNvSpPr/>
          <p:nvPr/>
        </p:nvSpPr>
        <p:spPr>
          <a:xfrm>
            <a:off x="2275445" y="973888"/>
            <a:ext cx="8298769" cy="1015663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é</a:t>
            </a:r>
            <a:r>
              <a:rPr lang="pt-BR" sz="6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to</a:t>
            </a:r>
            <a:r>
              <a:rPr lang="pt-BR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dos os gostos</a:t>
            </a:r>
            <a:endParaRPr lang="pt-BR" sz="6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07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3A751F-882C-40B8-911C-7FBD825E7022}"/>
              </a:ext>
            </a:extLst>
          </p:cNvPr>
          <p:cNvSpPr/>
          <p:nvPr/>
        </p:nvSpPr>
        <p:spPr>
          <a:xfrm>
            <a:off x="0" y="0"/>
            <a:ext cx="12192000" cy="1292543"/>
          </a:xfrm>
          <a:prstGeom prst="rect">
            <a:avLst/>
          </a:prstGeom>
          <a:solidFill>
            <a:srgbClr val="194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D524672-AE48-4D9F-9508-AC2D5E54E180}"/>
              </a:ext>
            </a:extLst>
          </p:cNvPr>
          <p:cNvSpPr/>
          <p:nvPr/>
        </p:nvSpPr>
        <p:spPr>
          <a:xfrm>
            <a:off x="0" y="5264768"/>
            <a:ext cx="12192000" cy="1732059"/>
          </a:xfrm>
          <a:prstGeom prst="rect">
            <a:avLst/>
          </a:prstGeom>
          <a:solidFill>
            <a:srgbClr val="31A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C90FDA-0424-4DD6-A84D-977029A43EFE}"/>
              </a:ext>
            </a:extLst>
          </p:cNvPr>
          <p:cNvSpPr/>
          <p:nvPr/>
        </p:nvSpPr>
        <p:spPr>
          <a:xfrm>
            <a:off x="431408" y="5730687"/>
            <a:ext cx="852971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44587B"/>
                </a:solidFill>
              </a:rPr>
              <a:t>http://www.deviante.com.br/podcasts/scicast/scicast-191-internet-das-coisas/</a:t>
            </a:r>
          </a:p>
        </p:txBody>
      </p:sp>
      <p:pic>
        <p:nvPicPr>
          <p:cNvPr id="1026" name="Picture 2" descr="SciCast #191: Internet das Coisas">
            <a:extLst>
              <a:ext uri="{FF2B5EF4-FFF2-40B4-BE49-F238E27FC236}">
                <a16:creationId xmlns:a16="http://schemas.microsoft.com/office/drawing/2014/main" id="{D051B955-C440-415A-BFED-F8E2A3B8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199"/>
            <a:ext cx="12192000" cy="45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19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rter GIF">
            <a:extLst>
              <a:ext uri="{FF2B5EF4-FFF2-40B4-BE49-F238E27FC236}">
                <a16:creationId xmlns:a16="http://schemas.microsoft.com/office/drawing/2014/main" id="{CF151780-EF37-4B72-9346-375943AB9D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E9E9A80-E9B8-49B6-B109-DD8BE2C4E777}"/>
              </a:ext>
            </a:extLst>
          </p:cNvPr>
          <p:cNvSpPr/>
          <p:nvPr/>
        </p:nvSpPr>
        <p:spPr>
          <a:xfrm>
            <a:off x="446314" y="5258138"/>
            <a:ext cx="6096000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Nossa Experiência</a:t>
            </a:r>
            <a:endParaRPr lang="pt-BR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41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32706A-B0E2-4AA3-8A45-A66DC3AB6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" t="21858" r="11860" b="11854"/>
          <a:stretch/>
        </p:blipFill>
        <p:spPr>
          <a:xfrm>
            <a:off x="0" y="1233488"/>
            <a:ext cx="12192000" cy="56245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8013BA-633F-4DE9-A4B4-BE611069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15" y="2427140"/>
            <a:ext cx="2083341" cy="37494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635CD7-CCB0-4B72-A930-BA197F648FF9}"/>
              </a:ext>
            </a:extLst>
          </p:cNvPr>
          <p:cNvSpPr/>
          <p:nvPr/>
        </p:nvSpPr>
        <p:spPr>
          <a:xfrm>
            <a:off x="0" y="135661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 Blynk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BB8490-4608-4722-BF9F-91756F40EE01}"/>
              </a:ext>
            </a:extLst>
          </p:cNvPr>
          <p:cNvSpPr/>
          <p:nvPr/>
        </p:nvSpPr>
        <p:spPr>
          <a:xfrm>
            <a:off x="335280" y="3124200"/>
            <a:ext cx="5516880" cy="2026920"/>
          </a:xfrm>
          <a:prstGeom prst="rect">
            <a:avLst/>
          </a:prstGeom>
          <a:solidFill>
            <a:srgbClr val="33A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DDB041-701E-4B04-944A-E7219515C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66" t="34113" r="44483" b="55991"/>
          <a:stretch/>
        </p:blipFill>
        <p:spPr>
          <a:xfrm>
            <a:off x="1779634" y="3169920"/>
            <a:ext cx="2377440" cy="10058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835B7B5-5B23-43CD-9A6D-42D1B9351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45" t="46933" r="42881" b="46244"/>
          <a:stretch/>
        </p:blipFill>
        <p:spPr>
          <a:xfrm>
            <a:off x="1669144" y="4333170"/>
            <a:ext cx="2598420" cy="6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rede de descanso na cidade">
            <a:extLst>
              <a:ext uri="{FF2B5EF4-FFF2-40B4-BE49-F238E27FC236}">
                <a16:creationId xmlns:a16="http://schemas.microsoft.com/office/drawing/2014/main" id="{A51C54DD-83C1-493B-AFD0-F476DFA89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CD3177-6843-49F1-B889-F7D694D0792B}"/>
              </a:ext>
            </a:extLst>
          </p:cNvPr>
          <p:cNvSpPr/>
          <p:nvPr/>
        </p:nvSpPr>
        <p:spPr>
          <a:xfrm>
            <a:off x="2459962" y="3893632"/>
            <a:ext cx="7272076" cy="59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Senha: ***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DD46B3-D0C6-476C-A777-6DA5C033864F}"/>
              </a:ext>
            </a:extLst>
          </p:cNvPr>
          <p:cNvSpPr/>
          <p:nvPr/>
        </p:nvSpPr>
        <p:spPr>
          <a:xfrm>
            <a:off x="2459962" y="3374522"/>
            <a:ext cx="7272076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Nome: ****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D40E561-FC3D-4470-B6A2-DCBEB759BDDC}"/>
              </a:ext>
            </a:extLst>
          </p:cNvPr>
          <p:cNvCxnSpPr>
            <a:cxnSpLocks/>
          </p:cNvCxnSpPr>
          <p:nvPr/>
        </p:nvCxnSpPr>
        <p:spPr>
          <a:xfrm flipH="1">
            <a:off x="2459962" y="3961702"/>
            <a:ext cx="3047652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D5F2FDE-1B30-42D4-AD57-CDF8469D22E6}"/>
              </a:ext>
            </a:extLst>
          </p:cNvPr>
          <p:cNvSpPr/>
          <p:nvPr/>
        </p:nvSpPr>
        <p:spPr>
          <a:xfrm>
            <a:off x="2459962" y="2377292"/>
            <a:ext cx="7272076" cy="105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Rede Wifi INATEL</a:t>
            </a:r>
          </a:p>
        </p:txBody>
      </p:sp>
    </p:spTree>
    <p:extLst>
      <p:ext uri="{BB962C8B-B14F-4D97-AF65-F5344CB8AC3E}">
        <p14:creationId xmlns:p14="http://schemas.microsoft.com/office/powerpoint/2010/main" val="303012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F4CDA7-B8F4-439C-BB23-BC137F950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67" b="2432"/>
          <a:stretch/>
        </p:blipFill>
        <p:spPr>
          <a:xfrm>
            <a:off x="1" y="1"/>
            <a:ext cx="6701202" cy="134112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2C49FF7-4114-4EC4-A8CF-1B1AFA3E4599}"/>
              </a:ext>
            </a:extLst>
          </p:cNvPr>
          <p:cNvSpPr/>
          <p:nvPr/>
        </p:nvSpPr>
        <p:spPr>
          <a:xfrm>
            <a:off x="7909560" y="0"/>
            <a:ext cx="4282440" cy="57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E9AC441-4031-4F3A-9AE2-00410887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44" y="0"/>
            <a:ext cx="5572856" cy="6858000"/>
          </a:xfrm>
          <a:prstGeom prst="rect">
            <a:avLst/>
          </a:prstGeom>
          <a:ln>
            <a:solidFill>
              <a:srgbClr val="B3D7F3"/>
            </a:solidFill>
          </a:ln>
        </p:spPr>
      </p:pic>
      <p:pic>
        <p:nvPicPr>
          <p:cNvPr id="9222" name="Picture 6" descr="Imagem relacionada">
            <a:extLst>
              <a:ext uri="{FF2B5EF4-FFF2-40B4-BE49-F238E27FC236}">
                <a16:creationId xmlns:a16="http://schemas.microsoft.com/office/drawing/2014/main" id="{C21230CE-66C5-48E1-8E1E-F4C3D85E9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0" t="9354" r="11401" b="6774"/>
          <a:stretch/>
        </p:blipFill>
        <p:spPr bwMode="auto">
          <a:xfrm>
            <a:off x="383492" y="2292415"/>
            <a:ext cx="585216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01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75</Words>
  <Application>Microsoft Office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sans-serif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Cleidiana Reis dos Santos</dc:creator>
  <cp:lastModifiedBy>Cleidiana Reis dos Santos</cp:lastModifiedBy>
  <cp:revision>17</cp:revision>
  <dcterms:created xsi:type="dcterms:W3CDTF">2018-07-16T01:37:19Z</dcterms:created>
  <dcterms:modified xsi:type="dcterms:W3CDTF">2018-07-19T21:21:05Z</dcterms:modified>
</cp:coreProperties>
</file>